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1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00"/>
    <a:srgbClr val="0D09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style val="3"/>
  <c:chart>
    <c:title>
      <c:tx>
        <c:rich>
          <a:bodyPr/>
          <a:lstStyle/>
          <a:p>
            <a:pPr>
              <a:defRPr>
                <a:latin typeface="Comic Sans MS" pitchFamily="66" charset="0"/>
              </a:defRPr>
            </a:pPr>
            <a:r>
              <a:rPr lang="sk-SK" sz="2400" dirty="0">
                <a:latin typeface="Comic Sans MS" pitchFamily="66" charset="0"/>
              </a:rPr>
              <a:t>Are</a:t>
            </a:r>
            <a:r>
              <a:rPr lang="sk-SK" sz="2400" baseline="0" dirty="0">
                <a:latin typeface="Comic Sans MS" pitchFamily="66" charset="0"/>
              </a:rPr>
              <a:t> </a:t>
            </a:r>
            <a:r>
              <a:rPr lang="sk-SK" sz="2400" baseline="0" dirty="0" err="1">
                <a:latin typeface="Comic Sans MS" pitchFamily="66" charset="0"/>
              </a:rPr>
              <a:t>you</a:t>
            </a:r>
            <a:r>
              <a:rPr lang="sk-SK" sz="2400" baseline="0" dirty="0">
                <a:latin typeface="Comic Sans MS" pitchFamily="66" charset="0"/>
              </a:rPr>
              <a:t> </a:t>
            </a:r>
            <a:r>
              <a:rPr lang="sk-SK" sz="2400" baseline="0" dirty="0" err="1">
                <a:latin typeface="Comic Sans MS" pitchFamily="66" charset="0"/>
              </a:rPr>
              <a:t>satisfied</a:t>
            </a:r>
            <a:r>
              <a:rPr lang="sk-SK" sz="2400" baseline="0" dirty="0">
                <a:latin typeface="Comic Sans MS" pitchFamily="66" charset="0"/>
              </a:rPr>
              <a:t> </a:t>
            </a:r>
            <a:r>
              <a:rPr lang="sk-SK" sz="2400" baseline="0" dirty="0" err="1">
                <a:latin typeface="Comic Sans MS" pitchFamily="66" charset="0"/>
              </a:rPr>
              <a:t>with</a:t>
            </a:r>
            <a:r>
              <a:rPr lang="sk-SK" sz="2400" baseline="0" dirty="0">
                <a:latin typeface="Comic Sans MS" pitchFamily="66" charset="0"/>
              </a:rPr>
              <a:t> </a:t>
            </a:r>
            <a:r>
              <a:rPr lang="sk-SK" sz="2400" baseline="0" dirty="0" err="1">
                <a:latin typeface="Comic Sans MS" pitchFamily="66" charset="0"/>
              </a:rPr>
              <a:t>waste</a:t>
            </a:r>
            <a:r>
              <a:rPr lang="sk-SK" sz="2400" baseline="0" dirty="0">
                <a:latin typeface="Comic Sans MS" pitchFamily="66" charset="0"/>
              </a:rPr>
              <a:t> </a:t>
            </a:r>
            <a:r>
              <a:rPr lang="sk-SK" sz="2400" baseline="0" dirty="0" err="1">
                <a:latin typeface="Comic Sans MS" pitchFamily="66" charset="0"/>
              </a:rPr>
              <a:t>treatment</a:t>
            </a:r>
            <a:r>
              <a:rPr lang="sk-SK" sz="2400" baseline="0" dirty="0">
                <a:latin typeface="Comic Sans MS" pitchFamily="66" charset="0"/>
              </a:rPr>
              <a:t> </a:t>
            </a:r>
            <a:r>
              <a:rPr lang="sk-SK" sz="2400" baseline="0" dirty="0" smtClean="0">
                <a:latin typeface="Comic Sans MS" pitchFamily="66" charset="0"/>
              </a:rPr>
              <a:t>in   </a:t>
            </a:r>
            <a:r>
              <a:rPr lang="sk-SK" sz="2400" baseline="0" dirty="0">
                <a:latin typeface="Comic Sans MS" pitchFamily="66" charset="0"/>
              </a:rPr>
              <a:t>Nitra?</a:t>
            </a:r>
            <a:endParaRPr lang="en-US" sz="240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24155675853018374"/>
          <c:y val="0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cat>
            <c:strRef>
              <c:f>Hárok1!$A$2:$A$6</c:f>
              <c:strCache>
                <c:ptCount val="5"/>
                <c:pt idx="0">
                  <c:v>Very satisfied</c:v>
                </c:pt>
                <c:pt idx="1">
                  <c:v>Satisfied</c:v>
                </c:pt>
                <c:pt idx="2">
                  <c:v>Average</c:v>
                </c:pt>
                <c:pt idx="3">
                  <c:v>Dissatisfied</c:v>
                </c:pt>
                <c:pt idx="4">
                  <c:v>Very dissatisfied</c:v>
                </c:pt>
              </c:strCache>
            </c:strRef>
          </c:cat>
          <c:val>
            <c:numRef>
              <c:f>Hárok1!$B$2:$B$6</c:f>
              <c:numCache>
                <c:formatCode>0%</c:formatCode>
                <c:ptCount val="5"/>
                <c:pt idx="0">
                  <c:v>0.17</c:v>
                </c:pt>
                <c:pt idx="1">
                  <c:v>0.34</c:v>
                </c:pt>
                <c:pt idx="2">
                  <c:v>0.33</c:v>
                </c:pt>
                <c:pt idx="3">
                  <c:v>0.1</c:v>
                </c:pt>
                <c:pt idx="4">
                  <c:v>0.06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style val="4"/>
  <c:chart>
    <c:title>
      <c:tx>
        <c:rich>
          <a:bodyPr/>
          <a:lstStyle/>
          <a:p>
            <a:pPr>
              <a:defRPr>
                <a:latin typeface="Comic Sans MS" pitchFamily="66" charset="0"/>
              </a:defRPr>
            </a:pPr>
            <a:r>
              <a:rPr lang="sk-SK" sz="2400" dirty="0"/>
              <a:t>Do </a:t>
            </a:r>
            <a:r>
              <a:rPr lang="sk-SK" sz="2400" dirty="0" err="1"/>
              <a:t>you</a:t>
            </a:r>
            <a:r>
              <a:rPr lang="sk-SK" sz="2400" dirty="0"/>
              <a:t> </a:t>
            </a:r>
            <a:r>
              <a:rPr lang="sk-SK" sz="2400" dirty="0" err="1"/>
              <a:t>separate</a:t>
            </a:r>
            <a:r>
              <a:rPr lang="sk-SK" sz="2400" dirty="0"/>
              <a:t> </a:t>
            </a:r>
            <a:r>
              <a:rPr lang="sk-SK" sz="2400" dirty="0" err="1"/>
              <a:t>waste</a:t>
            </a:r>
            <a:r>
              <a:rPr lang="sk-SK" sz="2400" dirty="0"/>
              <a:t>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Do you separate waste?</c:v>
                </c:pt>
              </c:strCache>
            </c:strRef>
          </c:tx>
          <c:cat>
            <c:strRef>
              <c:f>Hárok1!$A$2:$A$4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Sometimes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0.22</c:v>
                </c:pt>
                <c:pt idx="2">
                  <c:v>0.21000000000000016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style val="8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Did you have problems with </a:t>
            </a:r>
            <a:r>
              <a:rPr lang="en-US" sz="2400" dirty="0" err="1"/>
              <a:t>cafilery</a:t>
            </a:r>
            <a:r>
              <a:rPr lang="en-US" sz="2400" dirty="0"/>
              <a:t>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Did you have problems with cafilery?</c:v>
                </c:pt>
              </c:strCache>
            </c:strRef>
          </c:tx>
          <c:cat>
            <c:strRef>
              <c:f>Hárok1!$A$2:$A$4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Little bit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0.52</c:v>
                </c:pt>
                <c:pt idx="1">
                  <c:v>0.30000000000000032</c:v>
                </c:pt>
                <c:pt idx="2">
                  <c:v>0.18000000000000016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style val="5"/>
  <c:chart>
    <c:title>
      <c:tx>
        <c:rich>
          <a:bodyPr/>
          <a:lstStyle/>
          <a:p>
            <a:pPr>
              <a:defRPr>
                <a:latin typeface="Comic Sans MS" pitchFamily="66" charset="0"/>
              </a:defRPr>
            </a:pPr>
            <a:r>
              <a:rPr lang="en-US" sz="2400" dirty="0">
                <a:latin typeface="Comic Sans MS" pitchFamily="66" charset="0"/>
              </a:rPr>
              <a:t>How many bags</a:t>
            </a:r>
            <a:r>
              <a:rPr lang="sk-SK" sz="2400" dirty="0">
                <a:latin typeface="Comic Sans MS" pitchFamily="66" charset="0"/>
              </a:rPr>
              <a:t> </a:t>
            </a:r>
            <a:r>
              <a:rPr lang="sk-SK" sz="2400" dirty="0" err="1">
                <a:latin typeface="Comic Sans MS" pitchFamily="66" charset="0"/>
              </a:rPr>
              <a:t>of</a:t>
            </a:r>
            <a:r>
              <a:rPr lang="sk-SK" sz="2400" dirty="0">
                <a:latin typeface="Comic Sans MS" pitchFamily="66" charset="0"/>
              </a:rPr>
              <a:t> </a:t>
            </a:r>
            <a:r>
              <a:rPr lang="sk-SK" sz="2400" dirty="0" err="1">
                <a:latin typeface="Comic Sans MS" pitchFamily="66" charset="0"/>
              </a:rPr>
              <a:t>waste</a:t>
            </a:r>
            <a:r>
              <a:rPr lang="en-US" sz="2400" dirty="0">
                <a:latin typeface="Comic Sans MS" pitchFamily="66" charset="0"/>
              </a:rPr>
              <a:t> do you throw away every week?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How many bags do you throw away every week?</c:v>
                </c:pt>
              </c:strCache>
            </c:strRef>
          </c:tx>
          <c:cat>
            <c:strRef>
              <c:f>Hárok1!$A$2:$A$5</c:f>
              <c:strCache>
                <c:ptCount val="4"/>
                <c:pt idx="0">
                  <c:v>1 bag</c:v>
                </c:pt>
                <c:pt idx="1">
                  <c:v>2 bags</c:v>
                </c:pt>
                <c:pt idx="2">
                  <c:v>3 bags</c:v>
                </c:pt>
                <c:pt idx="3">
                  <c:v>More bags</c:v>
                </c:pt>
              </c:strCache>
            </c:strRef>
          </c:cat>
          <c:val>
            <c:numRef>
              <c:f>Hárok1!$B$2:$B$5</c:f>
              <c:numCache>
                <c:formatCode>0%</c:formatCode>
                <c:ptCount val="4"/>
                <c:pt idx="0">
                  <c:v>0.34</c:v>
                </c:pt>
                <c:pt idx="1">
                  <c:v>0.3200000000000004</c:v>
                </c:pt>
                <c:pt idx="2">
                  <c:v>0.17</c:v>
                </c:pt>
                <c:pt idx="3">
                  <c:v>0.17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style val="14"/>
  <c:chart>
    <c:title>
      <c:tx>
        <c:rich>
          <a:bodyPr/>
          <a:lstStyle/>
          <a:p>
            <a:pPr>
              <a:defRPr>
                <a:latin typeface="Comic Sans MS" pitchFamily="66" charset="0"/>
              </a:defRPr>
            </a:pPr>
            <a:r>
              <a:rPr lang="en-US" sz="2400" dirty="0"/>
              <a:t>What would you improve with waste?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What would you improve with waste?</c:v>
                </c:pt>
              </c:strCache>
            </c:strRef>
          </c:tx>
          <c:cat>
            <c:strRef>
              <c:f>Hárok1!$A$2:$A$6</c:f>
              <c:strCache>
                <c:ptCount val="5"/>
                <c:pt idx="0">
                  <c:v>Frequency of taking waste</c:v>
                </c:pt>
                <c:pt idx="1">
                  <c:v>Size of litter-bins</c:v>
                </c:pt>
                <c:pt idx="2">
                  <c:v>Positions of litter-bins</c:v>
                </c:pt>
                <c:pt idx="3">
                  <c:v>Count of litter-bins</c:v>
                </c:pt>
                <c:pt idx="4">
                  <c:v>Other</c:v>
                </c:pt>
              </c:strCache>
            </c:strRef>
          </c:cat>
          <c:val>
            <c:numRef>
              <c:f>Hárok1!$B$2:$B$6</c:f>
              <c:numCache>
                <c:formatCode>0%</c:formatCode>
                <c:ptCount val="5"/>
                <c:pt idx="0">
                  <c:v>0.24000000000000016</c:v>
                </c:pt>
                <c:pt idx="1">
                  <c:v>0.17</c:v>
                </c:pt>
                <c:pt idx="2">
                  <c:v>0.11</c:v>
                </c:pt>
                <c:pt idx="3">
                  <c:v>0.19</c:v>
                </c:pt>
                <c:pt idx="4">
                  <c:v>0.29000000000000031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3E36A8-4CB2-438A-A897-CF088E898616}" type="datetimeFigureOut">
              <a:rPr lang="sk-SK" smtClean="0"/>
              <a:pPr/>
              <a:t>28. 2. 2011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35A48E-F93A-4093-9E5F-FA4356169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&#225;\MVI_0142.M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&#225;\MVI_0298.M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&#225;\MVI_0152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Waste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Roman Kluvanec</a:t>
            </a:r>
          </a:p>
          <a:p>
            <a:r>
              <a:rPr lang="sk-SK" dirty="0" smtClean="0"/>
              <a:t>Dalibor </a:t>
            </a:r>
            <a:r>
              <a:rPr lang="sk-SK" dirty="0" err="1" smtClean="0"/>
              <a:t>Adamec</a:t>
            </a:r>
            <a:endParaRPr lang="sk-SK" dirty="0" smtClean="0"/>
          </a:p>
          <a:p>
            <a:r>
              <a:rPr lang="sk-SK" dirty="0" smtClean="0"/>
              <a:t>Števo </a:t>
            </a:r>
            <a:r>
              <a:rPr lang="sk-SK" dirty="0" err="1" smtClean="0"/>
              <a:t>Krajanec</a:t>
            </a:r>
            <a:endParaRPr lang="sk-SK" dirty="0" smtClean="0"/>
          </a:p>
          <a:p>
            <a:r>
              <a:rPr lang="sk-SK" dirty="0" smtClean="0"/>
              <a:t>Filip </a:t>
            </a:r>
            <a:r>
              <a:rPr lang="sk-SK" dirty="0" err="1" smtClean="0"/>
              <a:t>Hajnovič</a:t>
            </a:r>
            <a:endParaRPr lang="sk-SK" dirty="0" smtClean="0"/>
          </a:p>
        </p:txBody>
      </p:sp>
      <p:pic>
        <p:nvPicPr>
          <p:cNvPr id="1026" name="Picture 2" descr="C:\Users\Roman\AppData\Local\Microsoft\Windows\Temporary Internet Files\Content.IE5\R19QDCM5\MP9004373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5453"/>
            <a:ext cx="5072098" cy="3806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school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now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reconstruction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Builders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now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throw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school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It‘s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ecological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big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anmount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can‘t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Building</a:t>
            </a:r>
            <a:r>
              <a:rPr lang="sk-SK" dirty="0" smtClean="0"/>
              <a:t> </a:t>
            </a:r>
            <a:r>
              <a:rPr lang="sk-SK" dirty="0" err="1" smtClean="0"/>
              <a:t>waste</a:t>
            </a:r>
            <a:endParaRPr lang="sk-SK" dirty="0"/>
          </a:p>
        </p:txBody>
      </p:sp>
      <p:pic>
        <p:nvPicPr>
          <p:cNvPr id="4098" name="Picture 2" descr="C:\Users\Roman\AppData\Local\Microsoft\Windows\Temporary Internet Files\Content.IE5\MEZKD779\MC9002811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500594" cy="330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MVI_0142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dump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near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Nitra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It‘s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called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Katruša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Building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Katruša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by city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Katruša</a:t>
            </a:r>
            <a:endParaRPr lang="sk-SK" dirty="0"/>
          </a:p>
        </p:txBody>
      </p:sp>
      <p:pic>
        <p:nvPicPr>
          <p:cNvPr id="5122" name="Picture 2" descr="C:\Users\Roman\AppData\Local\Microsoft\Windows\Temporary Internet Files\Content.IE5\MEZKD779\MC9003331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148" y="3857628"/>
            <a:ext cx="4537208" cy="259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river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really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polluted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It‘s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most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polluted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river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central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Europe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take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river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It‘s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polluted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because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factories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putting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Pollution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river</a:t>
            </a:r>
            <a:r>
              <a:rPr lang="sk-SK" dirty="0" smtClean="0"/>
              <a:t> Nitra</a:t>
            </a:r>
            <a:endParaRPr lang="sk-SK" dirty="0"/>
          </a:p>
        </p:txBody>
      </p:sp>
      <p:pic>
        <p:nvPicPr>
          <p:cNvPr id="1028" name="Picture 4" descr="C:\Users\Roman\AppData\Local\Microsoft\Windows\Temporary Internet Files\Content.IE5\LJ90FUH7\MC9003351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3929090" cy="3215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cafilery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Nitra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closed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last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year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because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polluting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water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happy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closed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because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people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didn‘t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like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Cafilery</a:t>
            </a:r>
            <a:endParaRPr lang="sk-SK" dirty="0"/>
          </a:p>
        </p:txBody>
      </p:sp>
      <p:pic>
        <p:nvPicPr>
          <p:cNvPr id="2050" name="Picture 2" descr="C:\Users\Roman\AppData\Local\Microsoft\Windows\Temporary Internet Files\Content.IE5\R19QDCM5\MC9001496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14686"/>
            <a:ext cx="3714776" cy="338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Questionnaire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made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questionnaire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about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Nitra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included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about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160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pieces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permission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make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shopping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centre Mlyny.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picture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93648"/>
            <a:ext cx="6495046" cy="363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-180528" y="0"/>
          <a:ext cx="9324528" cy="654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1328"/>
            <a:ext cx="8329642" cy="4525963"/>
          </a:xfrm>
        </p:spPr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separated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three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types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separating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Yellow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plastics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Blue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paper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Green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glass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It‘s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important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separate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because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recycled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it‘s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ecological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aren‘t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separating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Nitra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Separating</a:t>
            </a:r>
            <a:r>
              <a:rPr lang="sk-SK" dirty="0" smtClean="0"/>
              <a:t> </a:t>
            </a:r>
            <a:r>
              <a:rPr lang="sk-SK" dirty="0" err="1" smtClean="0"/>
              <a:t>waste</a:t>
            </a:r>
            <a:endParaRPr lang="sk-SK" dirty="0"/>
          </a:p>
        </p:txBody>
      </p:sp>
      <p:pic>
        <p:nvPicPr>
          <p:cNvPr id="2052" name="Picture 4" descr="C:\Users\Roman\AppData\Local\Microsoft\Windows\Temporary Internet Files\Content.IE5\YAK79P69\MC9004378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7" y="1"/>
            <a:ext cx="2156945" cy="2156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/>
        </p:nvGraphicFramePr>
        <p:xfrm>
          <a:off x="0" y="285728"/>
          <a:ext cx="9144000" cy="6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/>
        </p:nvGraphicFramePr>
        <p:xfrm>
          <a:off x="0" y="428604"/>
          <a:ext cx="9144000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/>
        </p:nvGraphicFramePr>
        <p:xfrm>
          <a:off x="0" y="500042"/>
          <a:ext cx="9144000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/>
        </p:nvGraphicFramePr>
        <p:xfrm>
          <a:off x="0" y="500042"/>
          <a:ext cx="9144000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hope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situation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Nitra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short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Cafilery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closed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because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dangerous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hope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city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make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good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life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people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Summary</a:t>
            </a:r>
            <a:endParaRPr lang="sk-SK" dirty="0"/>
          </a:p>
        </p:txBody>
      </p:sp>
      <p:pic>
        <p:nvPicPr>
          <p:cNvPr id="1026" name="Picture 2" descr="C:\Users\Roman\AppData\Local\Microsoft\Windows\Temporary Internet Files\Content.IE5\MEZKD779\MC9003083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714752"/>
            <a:ext cx="4357718" cy="284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Plastics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6052"/>
            <a:ext cx="6808643" cy="454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28596" y="1227328"/>
            <a:ext cx="8258204" cy="4525963"/>
          </a:xfrm>
        </p:spPr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Plastics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separated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yellow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those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throw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only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plastic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bottles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containers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cups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wrappings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.....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Plastic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bottles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recycled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changed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new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bottles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Paper</a:t>
            </a:r>
            <a:endParaRPr lang="sk-SK" dirty="0"/>
          </a:p>
        </p:txBody>
      </p:sp>
      <p:pic>
        <p:nvPicPr>
          <p:cNvPr id="5125" name="Picture 5" descr="C:\Users\Roman\AppData\Local\Microsoft\Windows\Temporary Internet Files\Content.IE5\YAK79P69\MC9002960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83748"/>
            <a:ext cx="3929058" cy="3974251"/>
          </a:xfrm>
          <a:prstGeom prst="rect">
            <a:avLst/>
          </a:prstGeom>
          <a:noFill/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Paper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separated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blue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shouldn‘t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throw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Tetrapak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plastic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papers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Paper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recycled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newspapers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toilet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paper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Glass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separated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green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shouldn‘t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throw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plastic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bottles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Glass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recycled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new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bottles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Glass</a:t>
            </a:r>
            <a:endParaRPr lang="sk-S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979" y="1988840"/>
            <a:ext cx="3923021" cy="587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Technical</a:t>
            </a:r>
            <a:r>
              <a:rPr lang="sk-SK" dirty="0" smtClean="0"/>
              <a:t> </a:t>
            </a:r>
            <a:r>
              <a:rPr lang="sk-SK" dirty="0" err="1" smtClean="0"/>
              <a:t>waste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0" name="Picture 2" descr="C:\Users\Roman\AppData\Local\Microsoft\Windows\Temporary Internet Files\Content.IE5\LJ90FUH7\MC9004372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928942"/>
            <a:ext cx="3929058" cy="3929058"/>
          </a:xfrm>
          <a:prstGeom prst="rect">
            <a:avLst/>
          </a:prstGeom>
          <a:noFill/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Technical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separated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special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school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has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also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kind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collect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points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by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putting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things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destroyed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more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ecologically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MVI_0298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school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has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classic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They‘re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big.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Classic</a:t>
            </a:r>
            <a:r>
              <a:rPr lang="sk-SK" dirty="0" smtClean="0"/>
              <a:t> </a:t>
            </a:r>
            <a:r>
              <a:rPr lang="sk-SK" dirty="0" err="1" smtClean="0"/>
              <a:t>waste</a:t>
            </a:r>
            <a:endParaRPr lang="sk-SK" dirty="0"/>
          </a:p>
        </p:txBody>
      </p:sp>
      <p:pic>
        <p:nvPicPr>
          <p:cNvPr id="3074" name="Picture 2" descr="C:\Users\Roman\AppData\Local\Microsoft\Windows\Temporary Internet Files\Content.IE5\MEZKD779\MC9004316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643164"/>
            <a:ext cx="4214836" cy="4214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MVI_0152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</TotalTime>
  <Words>435</Words>
  <Application>Microsoft Office PowerPoint</Application>
  <PresentationFormat>Prezentácia na obrazovke (4:3)</PresentationFormat>
  <Paragraphs>64</Paragraphs>
  <Slides>24</Slides>
  <Notes>0</Notes>
  <HiddenSlides>0</HiddenSlides>
  <MMClips>3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Hala</vt:lpstr>
      <vt:lpstr>Waste</vt:lpstr>
      <vt:lpstr>Separating waste</vt:lpstr>
      <vt:lpstr>Plastics</vt:lpstr>
      <vt:lpstr>Paper</vt:lpstr>
      <vt:lpstr>Glass</vt:lpstr>
      <vt:lpstr>Technical waste </vt:lpstr>
      <vt:lpstr>Snímka 7</vt:lpstr>
      <vt:lpstr>Classic waste</vt:lpstr>
      <vt:lpstr>Snímka 9</vt:lpstr>
      <vt:lpstr>Building waste</vt:lpstr>
      <vt:lpstr>Snímka 11</vt:lpstr>
      <vt:lpstr>Katruša</vt:lpstr>
      <vt:lpstr>Snímka 13</vt:lpstr>
      <vt:lpstr>Pollution of the river Nitra</vt:lpstr>
      <vt:lpstr>Snímka 15</vt:lpstr>
      <vt:lpstr>Cafilery</vt:lpstr>
      <vt:lpstr>Snímka 17</vt:lpstr>
      <vt:lpstr>Questionnaire</vt:lpstr>
      <vt:lpstr>Snímka 19</vt:lpstr>
      <vt:lpstr>Snímka 20</vt:lpstr>
      <vt:lpstr>Snímka 21</vt:lpstr>
      <vt:lpstr>Snímka 22</vt:lpstr>
      <vt:lpstr>Snímka 23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</dc:title>
  <dc:creator>Roman Kluvanec</dc:creator>
  <cp:lastModifiedBy>Alenka</cp:lastModifiedBy>
  <cp:revision>23</cp:revision>
  <dcterms:created xsi:type="dcterms:W3CDTF">2011-02-14T11:53:04Z</dcterms:created>
  <dcterms:modified xsi:type="dcterms:W3CDTF">2011-02-28T23:11:35Z</dcterms:modified>
</cp:coreProperties>
</file>